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98" r:id="rId3"/>
    <p:sldId id="272" r:id="rId4"/>
    <p:sldId id="280" r:id="rId5"/>
    <p:sldId id="293" r:id="rId6"/>
    <p:sldId id="301" r:id="rId7"/>
    <p:sldId id="299" r:id="rId8"/>
    <p:sldId id="305" r:id="rId9"/>
  </p:sldIdLst>
  <p:sldSz cx="11520488" cy="6480175"/>
  <p:notesSz cx="6797675" cy="9926638"/>
  <p:defaultTextStyle>
    <a:defPPr>
      <a:defRPr lang="de-DE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n" id="{D682E588-29DA-4563-9765-1DCA816B6006}">
          <p14:sldIdLst/>
        </p14:section>
        <p14:section name="Inhalt" id="{0A10DB8B-14BA-4B43-926A-97AE5A605C06}">
          <p14:sldIdLst/>
        </p14:section>
        <p14:section name="Ende" id="{0AE023F4-CF61-4219-A87B-DBA07A982697}">
          <p14:sldIdLst>
            <p14:sldId id="258"/>
            <p14:sldId id="298"/>
            <p14:sldId id="272"/>
            <p14:sldId id="280"/>
            <p14:sldId id="293"/>
            <p14:sldId id="301"/>
            <p14:sldId id="299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 Demcisin" initials="G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D85"/>
    <a:srgbClr val="005A99"/>
    <a:srgbClr val="FF00FF"/>
    <a:srgbClr val="000000"/>
    <a:srgbClr val="1F3365"/>
    <a:srgbClr val="1C9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72150" autoAdjust="0"/>
  </p:normalViewPr>
  <p:slideViewPr>
    <p:cSldViewPr snapToGrid="0">
      <p:cViewPr varScale="1">
        <p:scale>
          <a:sx n="87" d="100"/>
          <a:sy n="87" d="100"/>
        </p:scale>
        <p:origin x="1872" y="78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1B7E904-B4D4-490B-B86C-18EC30DBE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BA9560-59B1-4943-98D9-B19BA7D261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AA47CD1-B69D-41D4-B184-BC102A2EDAA0}" type="datetimeFigureOut">
              <a:rPr lang="de-AT" smtClean="0"/>
              <a:t>12.04.2024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7608F3-9391-4B67-9DAA-20B9A3905C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7529F7-6632-4A6B-AFC7-644C3CC8D1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87EA0D10-8852-4057-8347-7C2FBF5A392D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2433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D4D44FF-607D-4FE8-A2A4-0C28EE90BF96}" type="datetimeFigureOut">
              <a:rPr lang="de-AT" smtClean="0"/>
              <a:t>12.04.2024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6B499AF-79E4-470C-8673-E857E2D16B5F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72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499AF-79E4-470C-8673-E857E2D16B5F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3442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499AF-79E4-470C-8673-E857E2D16B5F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563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499AF-79E4-470C-8673-E857E2D16B5F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841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Zahlen – 3. Quartal 2023</a:t>
            </a:r>
          </a:p>
          <a:p>
            <a:pPr>
              <a:lnSpc>
                <a:spcPct val="150000"/>
              </a:lnSpc>
            </a:pPr>
            <a:r>
              <a:rPr lang="de-D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Besuche</a:t>
            </a:r>
            <a:endParaRPr lang="de-A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86.203 (+ 37,5 % im Vergleich zum Vorjahr)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Seitenansichten</a:t>
            </a:r>
            <a:endParaRPr lang="de-A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105.476 (+ 30,3 % im Vergleich zum Vorjahr)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Durchschnittliche Aufenthaltsdauer</a:t>
            </a:r>
            <a:endParaRPr lang="de-A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 sek (+ 2,3 % im Vergleich zum Vorjahr)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fb: 20.590 follower</a:t>
            </a: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 6.200 Abos Öffnungsrate zw. 28% und 32% </a:t>
            </a: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Quellen (2022)</a:t>
            </a: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10 % Direkte Zugriffe (10 %)</a:t>
            </a: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86 % von Suchmaschinen (85 %)</a:t>
            </a: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1 % von Sozialen Netzwerken (2 %)</a:t>
            </a: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2 % von Websites (4 %)</a:t>
            </a: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Nutzung:</a:t>
            </a:r>
            <a:b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27 % Desktop (34 %)</a:t>
            </a: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69 % Smartphone (59 %)</a:t>
            </a: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de-A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4 %Tablet (4 %)</a:t>
            </a:r>
          </a:p>
          <a:p>
            <a:pPr>
              <a:lnSpc>
                <a:spcPts val="1400"/>
              </a:lnSpc>
              <a:spcAft>
                <a:spcPts val="1200"/>
              </a:spcAft>
            </a:pPr>
            <a:endParaRPr lang="de-A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1200"/>
              </a:spcAft>
            </a:pPr>
            <a:endParaRPr lang="de-A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499AF-79E4-470C-8673-E857E2D16B5F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66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499AF-79E4-470C-8673-E857E2D16B5F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776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U Logo mit Unter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D3377D6-448B-0640-A1B0-C1FAB0A013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8567" y="1260855"/>
            <a:ext cx="2663352" cy="38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76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 userDrawn="1">
          <p15:clr>
            <a:srgbClr val="FBAE40"/>
          </p15:clr>
        </p15:guide>
        <p15:guide id="2" orient="horz" pos="3210" userDrawn="1">
          <p15:clr>
            <a:srgbClr val="FBAE40"/>
          </p15:clr>
        </p15:guide>
        <p15:guide id="3" orient="horz" pos="40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F4A77-E301-47AD-BB2D-AD0969B60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A9D3FC-439B-4D0E-A3AA-3B2E118CD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0A793B-E611-494D-A1FA-7029C285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9FF-6AF2-4D2B-B36D-D7E7C76A472A}" type="datetimeFigureOut">
              <a:rPr lang="de-AT" smtClean="0"/>
              <a:t>12.04.2024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FF62ED-1508-4FD9-B346-4DA83400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1E9AA8-28BD-4C9A-AB83-A97CE17C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1D5F-3B58-466C-A7B2-FA32EAF156D3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136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er Präsentation, ReferentInnen">
    <p:bg>
      <p:bgPr>
        <a:solidFill>
          <a:srgbClr val="005A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der Präsentation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3485415"/>
            <a:ext cx="9899650" cy="48731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 der Präsentation</a:t>
            </a:r>
            <a:endParaRPr lang="de-AT" dirty="0"/>
          </a:p>
        </p:txBody>
      </p:sp>
      <p:sp>
        <p:nvSpPr>
          <p:cNvPr id="6" name="Textplatzhalter 5" descr="Maria Musterfrau&#10;und weitere ReferentInnen">
            <a:extLst>
              <a:ext uri="{FF2B5EF4-FFF2-40B4-BE49-F238E27FC236}">
                <a16:creationId xmlns:a16="http://schemas.microsoft.com/office/drawing/2014/main" id="{D8D4E762-3636-41BD-B9AC-E472509BF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4" y="4539534"/>
            <a:ext cx="9899651" cy="566717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Maria Musterfrau</a:t>
            </a:r>
            <a:br>
              <a:rPr lang="de-DE" dirty="0"/>
            </a:br>
            <a:r>
              <a:rPr lang="de-DE" dirty="0"/>
              <a:t>und weitere ReferentInnen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52D145-F97D-1A4E-BE51-FAD540C749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27" y="0"/>
            <a:ext cx="1329348" cy="13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0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bg>
      <p:bgPr>
        <a:solidFill>
          <a:srgbClr val="005A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Titel der Präsentation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4834713"/>
            <a:ext cx="9899650" cy="487313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Zwischentitel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A0CAD2-4675-854C-9DD9-3B10425D4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27" y="0"/>
            <a:ext cx="1329348" cy="13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59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06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64EDCD89-1061-49D9-9DDD-8DCAE191C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1520488" cy="6480175"/>
          </a:xfrm>
          <a:ln>
            <a:noFill/>
          </a:ln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13A0C27-C9E1-4F4D-BBB3-93B19EFDA3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013" y="6076950"/>
            <a:ext cx="5753100" cy="141064"/>
          </a:xfrm>
        </p:spPr>
        <p:txBody>
          <a:bodyPr>
            <a:spAutoFit/>
          </a:bodyPr>
          <a:lstStyle>
            <a:lvl1pPr marL="126000" indent="-126000">
              <a:lnSpc>
                <a:spcPts val="1100"/>
              </a:lnSpc>
              <a:spcBef>
                <a:spcPts val="0"/>
              </a:spcBef>
              <a:buFont typeface="Arial" panose="020B0604020202020204" pitchFamily="34" charset="0"/>
              <a:buChar char="©"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Copyright: in einer Zeile, falls notwendig: fett und / oder weiß</a:t>
            </a:r>
          </a:p>
        </p:txBody>
      </p:sp>
    </p:spTree>
    <p:extLst>
      <p:ext uri="{BB962C8B-B14F-4D97-AF65-F5344CB8AC3E}">
        <p14:creationId xmlns:p14="http://schemas.microsoft.com/office/powerpoint/2010/main" val="2549891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>
          <p15:clr>
            <a:srgbClr val="FBAE40"/>
          </p15:clr>
        </p15:guide>
        <p15:guide id="2" orient="horz" pos="3210">
          <p15:clr>
            <a:srgbClr val="FBAE40"/>
          </p15:clr>
        </p15:guide>
        <p15:guide id="3" orient="horz" pos="4082">
          <p15:clr>
            <a:srgbClr val="FBAE40"/>
          </p15:clr>
        </p15:guide>
        <p15:guide id="4" orient="horz" pos="20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5"/>
            <a:ext cx="9899650" cy="3184525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050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454D3-C395-49CB-8674-C676A289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/>
              <a:t>Titel Highlight hinzufügen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9D7BF-6B41-4366-A51F-2A4A0AF08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547" y="1888039"/>
            <a:ext cx="9914728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2E23A4-E24F-49D2-B957-DF7A7FC76F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" y="2486025"/>
            <a:ext cx="9899650" cy="3184525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>
                <a:latin typeface="+mn-lt"/>
                <a:cs typeface="Calibri" panose="020F0502020204030204" pitchFamily="34" charset="0"/>
              </a:defRPr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  <a:lvl3pPr marL="1200150" indent="-285750">
              <a:buFont typeface="Symbol" pitchFamily="2" charset="2"/>
              <a:buChar char="-"/>
              <a:defRPr sz="1700"/>
            </a:lvl3pPr>
            <a:lvl4pPr marL="1600200" indent="-228600">
              <a:buFont typeface="Symbol" pitchFamily="2" charset="2"/>
              <a:buChar char="-"/>
              <a:defRPr sz="1700"/>
            </a:lvl4pPr>
          </a:lstStyle>
          <a:p>
            <a:pPr lvl="0"/>
            <a:r>
              <a:rPr lang="de-DE" dirty="0"/>
              <a:t>Text hinzufügen, 2. Ebene durch Tabulatortaste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362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3 Bilder, Unter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9129D7A0-A313-4E11-83B3-A81932F675E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1213" y="1943099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0A4DD110-A5AD-468C-9FE2-23B9E304EB7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758113" y="1943100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5153D7F4-4FA8-4907-9156-0F36CB644D4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284663" y="1943100"/>
            <a:ext cx="2951162" cy="2105026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207B92A-3B5F-4433-BC9B-D8921A3F3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213" y="4737690"/>
            <a:ext cx="9898062" cy="932860"/>
          </a:xfrm>
        </p:spPr>
        <p:txBody>
          <a:bodyPr>
            <a:noAutofit/>
          </a:bodyPr>
          <a:lstStyle>
            <a:lvl1pPr marL="270000" indent="-270000">
              <a:lnSpc>
                <a:spcPts val="2500"/>
              </a:lnSpc>
              <a:spcBef>
                <a:spcPts val="0"/>
              </a:spcBef>
              <a:defRPr/>
            </a:lvl1pPr>
            <a:lvl2pPr marL="450000" indent="-234000">
              <a:lnSpc>
                <a:spcPts val="2500"/>
              </a:lnSpc>
              <a:spcBef>
                <a:spcPts val="0"/>
              </a:spcBef>
              <a:buFont typeface="Calibri" panose="020F0502020204030204" pitchFamily="34" charset="0"/>
              <a:buChar char="‒"/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7E7B80F3-BF49-44D7-B73D-7A0A5C53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156E353B-97CA-44A7-8355-205ED5572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212" y="4148680"/>
            <a:ext cx="9898063" cy="298864"/>
          </a:xfrm>
        </p:spPr>
        <p:txBody>
          <a:bodyPr wrap="square">
            <a:spAutoFit/>
          </a:bodyPr>
          <a:lstStyle>
            <a:lvl1pPr marL="0" indent="0" algn="l">
              <a:lnSpc>
                <a:spcPts val="2500"/>
              </a:lnSpc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5799BCC0-96DD-4040-B986-CE90FE4F62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3013" y="5747545"/>
            <a:ext cx="5753100" cy="141064"/>
          </a:xfrm>
        </p:spPr>
        <p:txBody>
          <a:bodyPr>
            <a:spAutoFit/>
          </a:bodyPr>
          <a:lstStyle>
            <a:lvl1pPr marL="126000" indent="-126000">
              <a:lnSpc>
                <a:spcPts val="1100"/>
              </a:lnSpc>
              <a:spcBef>
                <a:spcPts val="0"/>
              </a:spcBef>
              <a:buFont typeface="Arial" panose="020B0604020202020204" pitchFamily="34" charset="0"/>
              <a:buChar char="©"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de-AT" dirty="0"/>
              <a:t>Copyright: in einer Zeile, falls notwendig: fett und / oder weiß</a:t>
            </a:r>
          </a:p>
        </p:txBody>
      </p:sp>
    </p:spTree>
    <p:extLst>
      <p:ext uri="{BB962C8B-B14F-4D97-AF65-F5344CB8AC3E}">
        <p14:creationId xmlns:p14="http://schemas.microsoft.com/office/powerpoint/2010/main" val="3109120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Foli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3392DF4-0021-4856-AC46-409A6955A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8567" y="1260855"/>
            <a:ext cx="2663352" cy="384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97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">
          <p15:clr>
            <a:srgbClr val="FBAE40"/>
          </p15:clr>
        </p15:guide>
        <p15:guide id="2" orient="horz" pos="3210">
          <p15:clr>
            <a:srgbClr val="FBAE40"/>
          </p15:clr>
        </p15:guide>
        <p15:guide id="3" orient="horz" pos="408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F1B79-6DF5-477A-97E6-BD1955391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2298298"/>
            <a:ext cx="8640366" cy="1018292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48EF9B-8019-4329-AC74-043E1882A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E6230C-BACF-432B-8D4C-729692E6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59FF-6AF2-4D2B-B36D-D7E7C76A472A}" type="datetimeFigureOut">
              <a:rPr lang="de-AT" smtClean="0"/>
              <a:t>12.04.2024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7C15-8108-456D-AC6D-0CD21F9C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8119B5-E8D1-4121-AEDC-300106F4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1D5F-3B58-466C-A7B2-FA32EAF156D3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876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E27F57-1A34-4903-82AD-00B8D8A2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66220"/>
            <a:ext cx="8186031" cy="48731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57F86D-C68E-4309-BA71-368EEFCB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214" y="1943100"/>
            <a:ext cx="9893299" cy="3727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ABC771-A8FF-4E9A-8FC9-C211C5F889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27" y="0"/>
            <a:ext cx="1329348" cy="13293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D7634AE-D6D0-8843-B7EF-98423B795D7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5"/>
          <a:stretch/>
        </p:blipFill>
        <p:spPr>
          <a:xfrm>
            <a:off x="9379927" y="6213475"/>
            <a:ext cx="2140561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2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9" r:id="rId2"/>
    <p:sldLayoutId id="2147483722" r:id="rId3"/>
    <p:sldLayoutId id="2147483703" r:id="rId4"/>
    <p:sldLayoutId id="2147483718" r:id="rId5"/>
    <p:sldLayoutId id="2147483723" r:id="rId6"/>
    <p:sldLayoutId id="2147483704" r:id="rId7"/>
    <p:sldLayoutId id="2147483721" r:id="rId8"/>
    <p:sldLayoutId id="2147483724" r:id="rId9"/>
    <p:sldLayoutId id="2147483725" r:id="rId10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1" kern="1200">
          <a:solidFill>
            <a:srgbClr val="005A99"/>
          </a:solidFill>
          <a:latin typeface="+mn-lt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A99"/>
        </a:buClr>
        <a:buFont typeface="Wingdings" pitchFamily="2" charset="2"/>
        <a:buChar char="§"/>
        <a:defRPr sz="2000" kern="1200">
          <a:solidFill>
            <a:srgbClr val="005A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47675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‐"/>
        <a:defRPr sz="1700" kern="1200">
          <a:solidFill>
            <a:srgbClr val="005A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0" userDrawn="1">
          <p15:clr>
            <a:srgbClr val="F26B43"/>
          </p15:clr>
        </p15:guide>
        <p15:guide id="2" pos="6746" userDrawn="1">
          <p15:clr>
            <a:srgbClr val="F26B43"/>
          </p15:clr>
        </p15:guide>
        <p15:guide id="3" pos="510" userDrawn="1">
          <p15:clr>
            <a:srgbClr val="F26B43"/>
          </p15:clr>
        </p15:guide>
        <p15:guide id="4" orient="horz" pos="3572" userDrawn="1">
          <p15:clr>
            <a:srgbClr val="F26B43"/>
          </p15:clr>
        </p15:guide>
        <p15:guide id="9" orient="horz" pos="1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2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340492-7818-4F01-B815-835D0526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485415"/>
            <a:ext cx="9899650" cy="487313"/>
          </a:xfrm>
        </p:spPr>
        <p:txBody>
          <a:bodyPr/>
          <a:lstStyle/>
          <a:p>
            <a:r>
              <a:rPr lang="de-AT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Herzlich Willkommen zum 6. Netzwerktreffen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496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1376D-28EE-4D86-BDE8-AD74B00B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E70D85"/>
                </a:solidFill>
              </a:rPr>
              <a:t>Programm 6. Netzwerktreffen </a:t>
            </a:r>
            <a:endParaRPr lang="de-AT" dirty="0">
              <a:solidFill>
                <a:srgbClr val="E70D85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73901B-7807-49F2-9D0F-18F898305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03" y="1446837"/>
            <a:ext cx="9914728" cy="298864"/>
          </a:xfrm>
        </p:spPr>
        <p:txBody>
          <a:bodyPr/>
          <a:lstStyle/>
          <a:p>
            <a:r>
              <a:rPr lang="de-DE" dirty="0"/>
              <a:t>16.04.2024 (15:00-16:30 Uhr via MS Teams)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2A466E-DF43-45ED-83E6-B56A161AC2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9951" y="2321723"/>
            <a:ext cx="9496425" cy="293632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Begrüßung </a:t>
            </a:r>
          </a:p>
          <a:p>
            <a:pPr lvl="0">
              <a:lnSpc>
                <a:spcPct val="150000"/>
              </a:lnSpc>
            </a:pPr>
            <a:r>
              <a:rPr lang="de-D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Einstieg: Word Cloud </a:t>
            </a:r>
          </a:p>
          <a:p>
            <a:pPr lvl="0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Times New Roman" panose="02020603050405020304" pitchFamily="18" charset="0"/>
              </a:rPr>
              <a:t>Impulsvortrag: Dr. Norman Schmid, Berufsverband Österr. PsychologInnen (BÖP): </a:t>
            </a:r>
          </a:p>
          <a:p>
            <a:pPr lvl="0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Times New Roman" panose="02020603050405020304" pitchFamily="18" charset="0"/>
              </a:rPr>
              <a:t>„Vom Wissen zum Handeln: Umweltpsychologische Erkenntnisse für die Nachhaltigkeits-Transformation“ </a:t>
            </a:r>
          </a:p>
          <a:p>
            <a:pPr lvl="0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Times New Roman" panose="02020603050405020304" pitchFamily="18" charset="0"/>
              </a:rPr>
              <a:t>Zeit für Fragen</a:t>
            </a:r>
          </a:p>
          <a:p>
            <a:pPr lvl="0">
              <a:lnSpc>
                <a:spcPct val="150000"/>
              </a:lnSpc>
            </a:pPr>
            <a:r>
              <a:rPr lang="de-DE" sz="1600" dirty="0">
                <a:latin typeface="Arial" panose="020B0604020202020204" pitchFamily="34" charset="0"/>
                <a:cs typeface="Times New Roman" panose="02020603050405020304" pitchFamily="18" charset="0"/>
              </a:rPr>
              <a:t>Neuigkeiten von der Plattform  </a:t>
            </a:r>
          </a:p>
          <a:p>
            <a:pPr lvl="0">
              <a:lnSpc>
                <a:spcPct val="150000"/>
              </a:lnSpc>
            </a:pPr>
            <a:endParaRPr lang="de-DE" sz="1600" dirty="0"/>
          </a:p>
        </p:txBody>
      </p:sp>
      <p:pic>
        <p:nvPicPr>
          <p:cNvPr id="7" name="Grafik 6" descr="Ein Bild, das Text, Blume, Pflanze, Visitenkarte enthält.&#10;&#10;Automatisch generierte Beschreibung">
            <a:extLst>
              <a:ext uri="{FF2B5EF4-FFF2-40B4-BE49-F238E27FC236}">
                <a16:creationId xmlns:a16="http://schemas.microsoft.com/office/drawing/2014/main" id="{0F22A71F-0BC2-BBC4-65CB-50E88A74A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69" y="4088747"/>
            <a:ext cx="3778362" cy="188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1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2C26A-8FAD-41FA-AB99-3BD6A065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14" y="808750"/>
            <a:ext cx="8186031" cy="487313"/>
          </a:xfrm>
        </p:spPr>
        <p:txBody>
          <a:bodyPr/>
          <a:lstStyle/>
          <a:p>
            <a:r>
              <a:rPr lang="de-DE" dirty="0">
                <a:solidFill>
                  <a:srgbClr val="E70D85"/>
                </a:solidFill>
              </a:rPr>
              <a:t>Einstieg: Word Cloud  </a:t>
            </a:r>
            <a:endParaRPr lang="de-AT" dirty="0">
              <a:solidFill>
                <a:srgbClr val="E70D85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0E3BCF-3903-486B-9C63-3A69E509E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126" y="1669312"/>
            <a:ext cx="9899650" cy="3508744"/>
          </a:xfrm>
        </p:spPr>
        <p:txBody>
          <a:bodyPr/>
          <a:lstStyle/>
          <a:p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AT" dirty="0">
                <a:ea typeface="Times New Roman" panose="02020603050405020304" pitchFamily="18" charset="0"/>
              </a:rPr>
              <a:t> </a:t>
            </a:r>
            <a:endParaRPr lang="de-AT" b="1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endParaRPr lang="de-DE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659C17-D7EA-D1BC-BDC1-650414CCA2D4}"/>
              </a:ext>
            </a:extLst>
          </p:cNvPr>
          <p:cNvSpPr txBox="1"/>
          <p:nvPr/>
        </p:nvSpPr>
        <p:spPr>
          <a:xfrm>
            <a:off x="853114" y="2131022"/>
            <a:ext cx="95986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de-AT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lvl="0"/>
            <a:endParaRPr lang="de-AT" sz="2400" b="1" dirty="0">
              <a:latin typeface="Arial" panose="020B060402020202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lvl="0"/>
            <a:r>
              <a:rPr lang="de-A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Symbol" panose="05050102010706020507" pitchFamily="18" charset="2"/>
              </a:rPr>
              <a:t>Unter dem Begriff Umweltpsychologie verstehe ich ….</a:t>
            </a:r>
            <a:endParaRPr lang="de-AT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de-DE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de-A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7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0340492-7818-4F01-B815-835D0526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2996430"/>
            <a:ext cx="9899650" cy="487313"/>
          </a:xfrm>
        </p:spPr>
        <p:txBody>
          <a:bodyPr/>
          <a:lstStyle/>
          <a:p>
            <a:r>
              <a:rPr lang="de-AT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Impulsvortrag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FB02759-30DF-471F-9B29-D1A868D001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4" y="4048880"/>
            <a:ext cx="9899651" cy="566717"/>
          </a:xfrm>
        </p:spPr>
        <p:txBody>
          <a:bodyPr/>
          <a:lstStyle/>
          <a:p>
            <a:r>
              <a:rPr lang="de-AT" sz="2400" b="1" dirty="0">
                <a:cs typeface="Times New Roman" panose="02020603050405020304" pitchFamily="18" charset="0"/>
              </a:rPr>
              <a:t>„Vom Wissen zum Handeln: Umweltpsychologische Erkenntnisse für die Nachhaltigkeits-Transformation“  </a:t>
            </a:r>
          </a:p>
          <a:p>
            <a:endParaRPr lang="de-AT" sz="2400" b="1" dirty="0">
              <a:cs typeface="Times New Roman" panose="02020603050405020304" pitchFamily="18" charset="0"/>
            </a:endParaRPr>
          </a:p>
          <a:p>
            <a:r>
              <a:rPr lang="de-AT" sz="2400" dirty="0">
                <a:cs typeface="Times New Roman" panose="02020603050405020304" pitchFamily="18" charset="0"/>
              </a:rPr>
              <a:t>Dr. Norman Schmid  </a:t>
            </a:r>
          </a:p>
          <a:p>
            <a:endParaRPr lang="de-AT" sz="2000" dirty="0">
              <a:cs typeface="Times New Roman" panose="02020603050405020304" pitchFamily="18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648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9C32894-60A6-68F1-3BF5-2E8521856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83" r="2237" b="5871"/>
          <a:stretch/>
        </p:blipFill>
        <p:spPr>
          <a:xfrm>
            <a:off x="799951" y="1893201"/>
            <a:ext cx="5617404" cy="26937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A32D278-00C4-726E-8A87-68648B246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831" y="2994709"/>
            <a:ext cx="5337699" cy="31845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B77CEEC-0001-F8C8-D7B6-40A3BE512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753" y="1378406"/>
            <a:ext cx="2572735" cy="390177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71F2A6-A62F-6AC3-8097-591D2DEC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51" y="766220"/>
            <a:ext cx="8186031" cy="974626"/>
          </a:xfrm>
        </p:spPr>
        <p:txBody>
          <a:bodyPr/>
          <a:lstStyle/>
          <a:p>
            <a:r>
              <a:rPr lang="de-DE" dirty="0"/>
              <a:t>Relaunch der Webseite </a:t>
            </a:r>
            <a:br>
              <a:rPr lang="de-DE" dirty="0"/>
            </a:br>
            <a:r>
              <a:rPr lang="de-DE" dirty="0"/>
              <a:t>www.wir-leben-nachhaltig.at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944B0B-CC4A-7627-2345-A1CF761562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br>
              <a:rPr lang="de-DE" dirty="0"/>
            </a:b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B119DDF-9213-3448-2A68-34E67F9CF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239" y="3694171"/>
            <a:ext cx="1898301" cy="2230722"/>
          </a:xfrm>
          <a:prstGeom prst="rect">
            <a:avLst/>
          </a:prstGeom>
        </p:spPr>
      </p:pic>
      <p:sp>
        <p:nvSpPr>
          <p:cNvPr id="10" name="Untertitel 2">
            <a:extLst>
              <a:ext uri="{FF2B5EF4-FFF2-40B4-BE49-F238E27FC236}">
                <a16:creationId xmlns:a16="http://schemas.microsoft.com/office/drawing/2014/main" id="{AC5D5501-A194-B314-31BA-5A400C30E9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953" y="2699033"/>
            <a:ext cx="3645251" cy="298864"/>
          </a:xfrm>
        </p:spPr>
        <p:txBody>
          <a:bodyPr/>
          <a:lstStyle/>
          <a:p>
            <a:r>
              <a:rPr lang="de-DE" dirty="0"/>
              <a:t>jetzt auch auf Instagram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7847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2FE3C-5D02-97E7-A989-6E7B4BAE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E70D85"/>
                </a:solidFill>
              </a:rPr>
              <a:t>Ausblick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14A876-00B6-161D-EA6B-B6E251863A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9951" y="1684473"/>
            <a:ext cx="10425099" cy="3831411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b="1" dirty="0"/>
              <a:t>Kampagne und Gewinnspiel zum Weltumwelttag am 5.Juni</a:t>
            </a:r>
          </a:p>
          <a:p>
            <a:pPr marL="0" indent="0">
              <a:buNone/>
            </a:pPr>
            <a:r>
              <a:rPr lang="de-AT" dirty="0"/>
              <a:t>schon ab Mai die Möglichkeit mitzuspielen und zu gewinnen</a:t>
            </a:r>
            <a:endParaRPr lang="de-AT" b="1" dirty="0"/>
          </a:p>
          <a:p>
            <a:pPr marL="0" indent="0">
              <a:buNone/>
            </a:pPr>
            <a:br>
              <a:rPr lang="de-AT" dirty="0"/>
            </a:br>
            <a:r>
              <a:rPr lang="de-AT" dirty="0"/>
              <a:t>Zum</a:t>
            </a:r>
            <a:r>
              <a:rPr lang="de-AT" b="1" dirty="0"/>
              <a:t> Tag des Selfies am 21.Juni – seien Sie dabei, </a:t>
            </a:r>
            <a:br>
              <a:rPr lang="de-AT" b="1" dirty="0"/>
            </a:br>
            <a:r>
              <a:rPr lang="de-AT" dirty="0"/>
              <a:t>schicken Sie uns ein Selfie – Team, Betrieb, </a:t>
            </a:r>
            <a:r>
              <a:rPr lang="de-AT" dirty="0" err="1"/>
              <a:t>etc</a:t>
            </a:r>
            <a:endParaRPr lang="de-AT" dirty="0"/>
          </a:p>
          <a:p>
            <a:pPr marL="0" indent="0">
              <a:buNone/>
            </a:pPr>
            <a:r>
              <a:rPr lang="de-AT" b="1" dirty="0"/>
              <a:t>Machen Sie mit! </a:t>
            </a:r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DE" b="1" dirty="0"/>
              <a:t>Netzwerk-News</a:t>
            </a:r>
            <a:r>
              <a:rPr lang="de-DE" dirty="0"/>
              <a:t>: 4-mal im Jahr – Schicken Sie uns Ihre News!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b="1" dirty="0"/>
              <a:t>Nächstes Netzwerktreffen: Herbst 2024 </a:t>
            </a:r>
          </a:p>
          <a:p>
            <a:pPr marL="0" indent="0">
              <a:buNone/>
            </a:pPr>
            <a:r>
              <a:rPr lang="de-AT" dirty="0"/>
              <a:t>Gibt es Ideen &amp; Wünsche für ein Thema?  Möchten Sie </a:t>
            </a:r>
            <a:r>
              <a:rPr lang="de-AT" dirty="0" err="1"/>
              <a:t>ImpulsgeberIn</a:t>
            </a:r>
            <a:r>
              <a:rPr lang="de-AT" dirty="0"/>
              <a:t> sein? </a:t>
            </a:r>
          </a:p>
          <a:p>
            <a:pPr marL="0" indent="0">
              <a:buNone/>
            </a:pPr>
            <a:r>
              <a:rPr lang="de-AT" dirty="0"/>
              <a:t> </a:t>
            </a:r>
          </a:p>
          <a:p>
            <a:pPr marL="0" indent="0" algn="ctr">
              <a:buNone/>
            </a:pPr>
            <a:r>
              <a:rPr lang="de-AT" dirty="0"/>
              <a:t>  </a:t>
            </a:r>
            <a:r>
              <a:rPr lang="de-AT" i="1" dirty="0"/>
              <a:t>Danke für Ihre Teilnahme!</a:t>
            </a:r>
          </a:p>
          <a:p>
            <a:pPr algn="r"/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C8B1564-C126-7078-88EC-78C7E4F96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90" y="1684473"/>
            <a:ext cx="2311147" cy="23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3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5B405E86-E555-A3AF-7AC6-830FF588D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A96D3F-6DBF-E62A-C67D-73501221B6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Grafik 5" descr="Ein Bild, das Text, Blume, Pflanze, Visitenkarte enthält.&#10;&#10;Automatisch generierte Beschreibung">
            <a:extLst>
              <a:ext uri="{FF2B5EF4-FFF2-40B4-BE49-F238E27FC236}">
                <a16:creationId xmlns:a16="http://schemas.microsoft.com/office/drawing/2014/main" id="{1583F879-AF1C-3AD0-2121-A49C6CF65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7" y="1240363"/>
            <a:ext cx="9925990" cy="496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99550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PowerPoint Präsentationen">
  <a:themeElements>
    <a:clrScheme name="enu">
      <a:dk1>
        <a:srgbClr val="005999"/>
      </a:dk1>
      <a:lt1>
        <a:srgbClr val="FFFFFF"/>
      </a:lt1>
      <a:dk2>
        <a:srgbClr val="1F3365"/>
      </a:dk2>
      <a:lt2>
        <a:srgbClr val="FFFFFF"/>
      </a:lt2>
      <a:accent1>
        <a:srgbClr val="E6007E"/>
      </a:accent1>
      <a:accent2>
        <a:srgbClr val="1C9BD8"/>
      </a:accent2>
      <a:accent3>
        <a:srgbClr val="FFD500"/>
      </a:accent3>
      <a:accent4>
        <a:srgbClr val="13A538"/>
      </a:accent4>
      <a:accent5>
        <a:srgbClr val="FFFFFF"/>
      </a:accent5>
      <a:accent6>
        <a:srgbClr val="FFFFFF"/>
      </a:accent6>
      <a:hlink>
        <a:srgbClr val="1C9BD8"/>
      </a:hlink>
      <a:folHlink>
        <a:srgbClr val="1C9BD8"/>
      </a:folHlink>
    </a:clrScheme>
    <a:fontScheme name="ENU Schriftarten">
      <a:majorFont>
        <a:latin typeface="Roboto Sla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u_Vorlage_PowerPoint_20210415" id="{32466714-B7C3-4A7D-A7CF-B5C6F0E73543}" vid="{89682AA1-CB41-4065-B885-DF312063B6F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Vorlage_PowerPoint Präsentationen</Template>
  <TotalTime>0</TotalTime>
  <Words>302</Words>
  <Application>Microsoft Office PowerPoint</Application>
  <PresentationFormat>Benutzerdefiniert</PresentationFormat>
  <Paragraphs>61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Wingdings</vt:lpstr>
      <vt:lpstr>Arial</vt:lpstr>
      <vt:lpstr>Times New Roman</vt:lpstr>
      <vt:lpstr>Symbol</vt:lpstr>
      <vt:lpstr>Calibri</vt:lpstr>
      <vt:lpstr>Vorlage_PowerPoint Präsentationen</vt:lpstr>
      <vt:lpstr>PowerPoint-Präsentation</vt:lpstr>
      <vt:lpstr>Herzlich Willkommen zum 6. Netzwerktreffen</vt:lpstr>
      <vt:lpstr>Programm 6. Netzwerktreffen </vt:lpstr>
      <vt:lpstr>Einstieg: Word Cloud  </vt:lpstr>
      <vt:lpstr>Impulsvortrag</vt:lpstr>
      <vt:lpstr>Relaunch der Webseite  www.wir-leben-nachhaltig.at</vt:lpstr>
      <vt:lpstr>Ausblick</vt:lpstr>
      <vt:lpstr>PowerPoint-Präsentation</vt:lpstr>
    </vt:vector>
  </TitlesOfParts>
  <Company>Verband Oesterreichischer Umweltberatungsstellen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Renate Gottwald-Hofer</dc:creator>
  <cp:lastModifiedBy>Renate Gottwald-Hofer</cp:lastModifiedBy>
  <cp:revision>141</cp:revision>
  <cp:lastPrinted>2023-11-21T08:17:17Z</cp:lastPrinted>
  <dcterms:created xsi:type="dcterms:W3CDTF">2021-08-26T06:05:10Z</dcterms:created>
  <dcterms:modified xsi:type="dcterms:W3CDTF">2024-04-12T12:12:30Z</dcterms:modified>
</cp:coreProperties>
</file>